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68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63" r:id="rId12"/>
    <p:sldId id="264" r:id="rId13"/>
    <p:sldId id="266" r:id="rId1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Proxima Nova" panose="02000506030000020004" pitchFamily="2" charset="0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oloradostateuniversity/CSUCS1ClassExampl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A253F-EE76-7C4F-A000-54625ABC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a set of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18260-8CAA-8D4B-82F4-851A3B619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group, write instructions for:</a:t>
            </a:r>
          </a:p>
          <a:p>
            <a:pPr lvl="1"/>
            <a:r>
              <a:rPr lang="en-US" dirty="0"/>
              <a:t>Making a PB&amp;J Sandwich! </a:t>
            </a:r>
          </a:p>
          <a:p>
            <a:pPr lvl="1"/>
            <a:r>
              <a:rPr lang="en-US" dirty="0"/>
              <a:t>Let’s see what we 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04F30-25A6-8649-8151-2EC574E8BAA9}"/>
              </a:ext>
            </a:extLst>
          </p:cNvPr>
          <p:cNvSpPr txBox="1"/>
          <p:nvPr/>
        </p:nvSpPr>
        <p:spPr>
          <a:xfrm>
            <a:off x="1628714" y="3564655"/>
            <a:ext cx="5886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Moral of the story – Include every step, computers don’t have context!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262B-104D-E849-B0FA-F39EFFB7D307}"/>
              </a:ext>
            </a:extLst>
          </p:cNvPr>
          <p:cNvSpPr txBox="1"/>
          <p:nvPr/>
        </p:nvSpPr>
        <p:spPr>
          <a:xfrm>
            <a:off x="8417195" y="8764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428662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5586650" y="4119700"/>
            <a:ext cx="3459300" cy="7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 Tip: </a:t>
            </a:r>
            <a:r>
              <a:rPr lang="en"/>
              <a:t>All examples in this class are available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for you to download.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r>
              <a:rPr lang="en-US" u="sng" dirty="0"/>
              <a:t>Friday Lecture – catch up and </a:t>
            </a:r>
            <a:r>
              <a:rPr lang="en-US" u="sng" dirty="0" err="1"/>
              <a:t>zybooks</a:t>
            </a:r>
            <a:r>
              <a:rPr lang="en-US" u="sng" dirty="0"/>
              <a:t> help! (optional)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board, and write down all all 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350" y="205100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071550" y="3656200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950">
                <a:solidFill>
                  <a:srgbClr val="222222"/>
                </a:solidFill>
              </a:rPr>
              <a:t>This portrait of </a:t>
            </a:r>
            <a:r>
              <a:rPr lang="en" sz="950" u="sng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271080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21" name="Google Shape;221;p43"/>
          <p:cNvGrpSpPr/>
          <p:nvPr/>
        </p:nvGrpSpPr>
        <p:grpSpPr>
          <a:xfrm>
            <a:off x="4471925" y="1345450"/>
            <a:ext cx="1003800" cy="843300"/>
            <a:chOff x="4471925" y="1345450"/>
            <a:chExt cx="1003800" cy="843300"/>
          </a:xfrm>
        </p:grpSpPr>
        <p:sp>
          <p:nvSpPr>
            <p:cNvPr id="222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5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6" name="Google Shape;226;p43"/>
          <p:cNvGrpSpPr/>
          <p:nvPr/>
        </p:nvGrpSpPr>
        <p:grpSpPr>
          <a:xfrm>
            <a:off x="5376525" y="1345450"/>
            <a:ext cx="1003800" cy="843300"/>
            <a:chOff x="4471925" y="1345450"/>
            <a:chExt cx="1003800" cy="843300"/>
          </a:xfrm>
        </p:grpSpPr>
        <p:sp>
          <p:nvSpPr>
            <p:cNvPr id="227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0" name="Google Shape;23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" name="Google Shape;231;p43"/>
          <p:cNvGrpSpPr/>
          <p:nvPr/>
        </p:nvGrpSpPr>
        <p:grpSpPr>
          <a:xfrm>
            <a:off x="6380325" y="1345450"/>
            <a:ext cx="1003800" cy="843300"/>
            <a:chOff x="4471925" y="1345450"/>
            <a:chExt cx="1003800" cy="843300"/>
          </a:xfrm>
        </p:grpSpPr>
        <p:sp>
          <p:nvSpPr>
            <p:cNvPr id="232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5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" name="Google Shape;236;p43"/>
          <p:cNvGrpSpPr/>
          <p:nvPr/>
        </p:nvGrpSpPr>
        <p:grpSpPr>
          <a:xfrm>
            <a:off x="7384125" y="1345450"/>
            <a:ext cx="1003800" cy="843300"/>
            <a:chOff x="4471925" y="1345450"/>
            <a:chExt cx="1003800" cy="843300"/>
          </a:xfrm>
        </p:grpSpPr>
        <p:sp>
          <p:nvSpPr>
            <p:cNvPr id="237" name="Google Shape;23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40" name="Google Shape;24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Would be painful to write it out / set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the time!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want to write english words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Thus the power of programming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4575" y="3429350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400875" y="2750675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b="1" dirty="0"/>
              <a:t>Fun Fact</a:t>
            </a:r>
            <a:endParaRPr sz="14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public static void printHell()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public static void(String args[])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817</Words>
  <Application>Microsoft Macintosh PowerPoint</Application>
  <PresentationFormat>On-screen Show (16:9)</PresentationFormat>
  <Paragraphs>152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Consolas</vt:lpstr>
      <vt:lpstr>Source Sans Pro</vt:lpstr>
      <vt:lpstr>Proxima Nova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Coding</vt:lpstr>
      <vt:lpstr>Java Bytecode</vt:lpstr>
      <vt:lpstr>Coding is a set of instructions</vt:lpstr>
      <vt:lpstr>Program is a set of instructions</vt:lpstr>
      <vt:lpstr>Method</vt:lpstr>
      <vt:lpstr>Live Code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3</cp:revision>
  <dcterms:modified xsi:type="dcterms:W3CDTF">2021-08-16T18:58:39Z</dcterms:modified>
</cp:coreProperties>
</file>